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3" r:id="rId3"/>
    <p:sldId id="270" r:id="rId4"/>
    <p:sldId id="258" r:id="rId5"/>
    <p:sldId id="260" r:id="rId6"/>
    <p:sldId id="262" r:id="rId7"/>
    <p:sldId id="259" r:id="rId8"/>
    <p:sldId id="266" r:id="rId9"/>
    <p:sldId id="267" r:id="rId10"/>
    <p:sldId id="268" r:id="rId11"/>
    <p:sldId id="257" r:id="rId12"/>
    <p:sldId id="264" r:id="rId13"/>
    <p:sldId id="263" r:id="rId14"/>
    <p:sldId id="265" r:id="rId15"/>
    <p:sldId id="269" r:id="rId16"/>
    <p:sldId id="274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552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177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2513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065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913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934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078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811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833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777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232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181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535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002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89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007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19109F-E0FF-4579-8B16-1369CB921EF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4628B-53E9-44FC-A3C7-01B8D19483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74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5" y="1196031"/>
            <a:ext cx="9521780" cy="5325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180" y="169327"/>
            <a:ext cx="4476608" cy="809468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432765" y="4140926"/>
            <a:ext cx="940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06640" y="5238206"/>
            <a:ext cx="9666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41771" y="6322423"/>
            <a:ext cx="7315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454" y="90152"/>
            <a:ext cx="8942867" cy="665837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8549446" y="3004637"/>
            <a:ext cx="4428165" cy="822290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38539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709" y="2178425"/>
            <a:ext cx="8405222" cy="4171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156854" y="2112934"/>
            <a:ext cx="5888971" cy="30554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9389" y="453745"/>
            <a:ext cx="4581058" cy="729596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28263" y="4833257"/>
            <a:ext cx="16720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042" y="101135"/>
            <a:ext cx="6616407" cy="58898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8437695" y="3284293"/>
            <a:ext cx="4655371" cy="757939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1"/>
                </a:solidFill>
              </a:rPr>
              <a:t>ضوابط طراحی پارکینگ</a:t>
            </a:r>
            <a:endParaRPr lang="fa-IR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9350" y="5990948"/>
            <a:ext cx="8609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/>
              <a:t>حداقل </a:t>
            </a:r>
            <a:r>
              <a:rPr lang="fa-IR" sz="2800" dirty="0"/>
              <a:t>عرض محل توقف اتومبيل افراد معلول </a:t>
            </a:r>
            <a:r>
              <a:rPr lang="fa-IR" sz="2800" dirty="0" smtClean="0"/>
              <a:t>3.5 </a:t>
            </a:r>
            <a:r>
              <a:rPr lang="fa-IR" sz="2800" dirty="0"/>
              <a:t>متر مي باشد </a:t>
            </a:r>
          </a:p>
        </p:txBody>
      </p:sp>
    </p:spTree>
    <p:extLst>
      <p:ext uri="{BB962C8B-B14F-4D97-AF65-F5344CB8AC3E}">
        <p14:creationId xmlns:p14="http://schemas.microsoft.com/office/powerpoint/2010/main" val="21196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581" y="216614"/>
            <a:ext cx="6951417" cy="32536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8679768" y="2968056"/>
            <a:ext cx="4252461" cy="848093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98" y="3710188"/>
            <a:ext cx="9079850" cy="274507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90503" y="5029200"/>
            <a:ext cx="836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4823" y="4258491"/>
            <a:ext cx="836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54926" y="5852159"/>
            <a:ext cx="836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0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64" y="94662"/>
            <a:ext cx="5823211" cy="406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074" y="1062900"/>
            <a:ext cx="4233522" cy="4233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5482774"/>
            <a:ext cx="3065416" cy="12087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81021" y="199165"/>
            <a:ext cx="4423430" cy="757896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50" y="4266792"/>
            <a:ext cx="6918617" cy="847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50" y="5590903"/>
            <a:ext cx="7678490" cy="8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630" y="102916"/>
            <a:ext cx="7248638" cy="668498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8450158" y="2802880"/>
            <a:ext cx="4544074" cy="738810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3338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03" y="247224"/>
            <a:ext cx="9404723" cy="1400530"/>
          </a:xfrm>
        </p:spPr>
        <p:txBody>
          <a:bodyPr/>
          <a:lstStyle/>
          <a:p>
            <a:r>
              <a:rPr lang="fa-IR" sz="4400" dirty="0"/>
              <a:t>ضوابط طراحی پارکینگ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22" y="1183341"/>
            <a:ext cx="11636979" cy="524435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68388" y="4545106"/>
            <a:ext cx="33483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1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9969131" y="1662762"/>
            <a:ext cx="1813754" cy="860929"/>
          </a:xfrm>
        </p:spPr>
        <p:txBody>
          <a:bodyPr/>
          <a:lstStyle/>
          <a:p>
            <a:r>
              <a:rPr lang="fa-IR" dirty="0" smtClean="0"/>
              <a:t>زیرزمین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35" y="322729"/>
            <a:ext cx="10066359" cy="62197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7589520" y="1436914"/>
            <a:ext cx="1619794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49086" y="1423851"/>
            <a:ext cx="1619794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80" y="2087848"/>
            <a:ext cx="11475609" cy="198180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355" y="812105"/>
            <a:ext cx="11473534" cy="9757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48472" y="1449976"/>
            <a:ext cx="2364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436915" y="1449976"/>
            <a:ext cx="3592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26" y="4369691"/>
            <a:ext cx="10228217" cy="196239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920240" y="6165669"/>
            <a:ext cx="2508069" cy="2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5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60" y="1332464"/>
            <a:ext cx="11552880" cy="407445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09574" y="3722914"/>
            <a:ext cx="553865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405257" y="5264332"/>
            <a:ext cx="2233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70709" y="4585063"/>
            <a:ext cx="849085" cy="26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1" y="115909"/>
            <a:ext cx="4940658" cy="6587544"/>
          </a:xfrm>
          <a:prstGeom prst="rect">
            <a:avLst/>
          </a:prstGeom>
        </p:spPr>
      </p:pic>
      <p:pic>
        <p:nvPicPr>
          <p:cNvPr id="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3521" y="292993"/>
            <a:ext cx="6311589" cy="6376861"/>
          </a:xfrm>
          <a:noFill/>
        </p:spPr>
      </p:pic>
    </p:spTree>
    <p:extLst>
      <p:ext uri="{BB962C8B-B14F-4D97-AF65-F5344CB8AC3E}">
        <p14:creationId xmlns:p14="http://schemas.microsoft.com/office/powerpoint/2010/main" val="40378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03" y="222930"/>
            <a:ext cx="9333066" cy="134530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5345157" y="744582"/>
            <a:ext cx="2155371" cy="39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691" y="2955169"/>
            <a:ext cx="8263778" cy="535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270" y="1674085"/>
            <a:ext cx="9164199" cy="1115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720" y="3567205"/>
            <a:ext cx="8630749" cy="991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69" y="4688262"/>
            <a:ext cx="9164199" cy="18184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6200000">
            <a:off x="8273142" y="1468763"/>
            <a:ext cx="5037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b="1" dirty="0" smtClean="0"/>
              <a:t>ضوابط معلولین </a:t>
            </a:r>
            <a:endParaRPr lang="fa-IR" sz="4000" b="1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176587" y="3328068"/>
            <a:ext cx="3472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9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92" y="1139458"/>
            <a:ext cx="9456861" cy="666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745" y="2084841"/>
            <a:ext cx="8345885" cy="628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630" y="2940413"/>
            <a:ext cx="1975750" cy="609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8" y="2945956"/>
            <a:ext cx="9746822" cy="118827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833717" y="3504311"/>
            <a:ext cx="6439989" cy="2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05924" y="167190"/>
            <a:ext cx="2117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 smtClean="0"/>
              <a:t>نورگیری</a:t>
            </a:r>
            <a:endParaRPr lang="fa-IR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92" y="4562461"/>
            <a:ext cx="9862002" cy="18128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6745" y="279009"/>
            <a:ext cx="5451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 smtClean="0"/>
              <a:t>چهارجهت اصلی و نورها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3014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7" y="421629"/>
            <a:ext cx="9801633" cy="60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03" y="544798"/>
            <a:ext cx="699363" cy="683751"/>
          </a:xfrm>
        </p:spPr>
        <p:txBody>
          <a:bodyPr/>
          <a:lstStyle/>
          <a:p>
            <a:r>
              <a:rPr lang="en-US" dirty="0" smtClean="0">
                <a:latin typeface="Eras Bold ITC" panose="020B0907030504020204" pitchFamily="34" charset="0"/>
              </a:rPr>
              <a:t>M</a:t>
            </a:r>
            <a:endParaRPr lang="fa-IR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090" y="537881"/>
            <a:ext cx="6779239" cy="295021"/>
          </a:xfrm>
        </p:spPr>
        <p:txBody>
          <a:bodyPr>
            <a:noAutofit/>
          </a:bodyPr>
          <a:lstStyle/>
          <a:p>
            <a:r>
              <a:rPr lang="fa-IR" sz="4000" dirty="0" smtClean="0"/>
              <a:t>مفهوم کاربری طرح تفصیلی </a:t>
            </a:r>
            <a:endParaRPr lang="fa-IR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4397" y="525987"/>
            <a:ext cx="699363" cy="683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Eras Bold ITC" panose="020B0907030504020204" pitchFamily="34" charset="0"/>
              </a:rPr>
              <a:t>6</a:t>
            </a:r>
            <a:endParaRPr lang="fa-IR" dirty="0">
              <a:latin typeface="Eras Bold ITC" panose="020B0907030504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3990" y="1275934"/>
            <a:ext cx="7241339" cy="572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a-IR" sz="4000" dirty="0" smtClean="0"/>
              <a:t>شش طبقه بر روی همکف</a:t>
            </a:r>
            <a:endParaRPr lang="fa-IR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23" y="4624343"/>
            <a:ext cx="10152804" cy="167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723" y="2153961"/>
            <a:ext cx="10152803" cy="22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653" y="1254033"/>
            <a:ext cx="8673736" cy="901337"/>
          </a:xfrm>
          <a:ln>
            <a:noFill/>
          </a:ln>
        </p:spPr>
        <p:txBody>
          <a:bodyPr/>
          <a:lstStyle/>
          <a:p>
            <a:r>
              <a:rPr lang="fa-IR" sz="2400" b="1" dirty="0" smtClean="0">
                <a:solidFill>
                  <a:schemeClr val="tx1"/>
                </a:solidFill>
              </a:rPr>
              <a:t>درپلاک های با عرض بیش از 20 متر احداث 2 درب اتومبیل رو مجاز است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4824" y="1972490"/>
            <a:ext cx="8673736" cy="9013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2400" b="1" dirty="0" smtClean="0">
                <a:solidFill>
                  <a:schemeClr val="tx1"/>
                </a:solidFill>
              </a:rPr>
              <a:t>سرویس بهداشتی حتما در کنار درب ورودی طراحی شود.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38253" y="2743201"/>
            <a:ext cx="8673736" cy="9013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2400" b="1" dirty="0" smtClean="0">
                <a:solidFill>
                  <a:schemeClr val="tx1"/>
                </a:solidFill>
              </a:rPr>
              <a:t>آشپزخانه در محل اتصال فضای عمومی و خصوصی قرارگیرد.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91395" y="3618411"/>
            <a:ext cx="8673736" cy="9013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2400" b="1" dirty="0" smtClean="0">
                <a:solidFill>
                  <a:schemeClr val="tx1"/>
                </a:solidFill>
              </a:rPr>
              <a:t>به هیچ عنوان درب اتاق ها و حمام به نشیمن باز نشود.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33304" y="4180115"/>
            <a:ext cx="8856616" cy="11103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2400" b="1" dirty="0" smtClean="0">
                <a:solidFill>
                  <a:schemeClr val="tx1"/>
                </a:solidFill>
              </a:rPr>
              <a:t>طراحی کمد برای اتاق ها به عمق حداقل 60 سانتیمتر الزامی است.</a:t>
            </a:r>
            <a:endParaRPr lang="fa-IR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149531" y="2207624"/>
            <a:ext cx="7367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5657" y="2991395"/>
            <a:ext cx="7367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49531" y="3801293"/>
            <a:ext cx="7367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49531" y="4611190"/>
            <a:ext cx="7367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75657" y="5434150"/>
            <a:ext cx="7367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6200000">
            <a:off x="9174321" y="2481590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/>
              <a:t>برخی از ضوابط طراحی</a:t>
            </a:r>
            <a:endParaRPr lang="fa-IR" sz="2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66653" y="431073"/>
            <a:ext cx="8673736" cy="9013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a-I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55" y="444173"/>
            <a:ext cx="10294893" cy="60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37" y="376483"/>
            <a:ext cx="7290659" cy="1599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276" y="3280326"/>
            <a:ext cx="7719220" cy="982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777" y="2124299"/>
            <a:ext cx="7167719" cy="1069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99" y="4411536"/>
            <a:ext cx="6563661" cy="12164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86562" y="5776782"/>
            <a:ext cx="5985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/>
              <a:t>حداقل مساحت اتاق خواب برای واحد های زیر 75 متر 9 متر مربع می باشد.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265497" y="6240339"/>
            <a:ext cx="5758073" cy="51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78084" y="1865537"/>
            <a:ext cx="1572745" cy="17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81831" y="4848422"/>
            <a:ext cx="5758073" cy="51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5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26" y="1210615"/>
            <a:ext cx="11217663" cy="53318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40089" y="298171"/>
            <a:ext cx="4428165" cy="796533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016137" y="4493623"/>
            <a:ext cx="649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16137" y="5447211"/>
            <a:ext cx="649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07577" y="6348548"/>
            <a:ext cx="649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59680" y="691291"/>
            <a:ext cx="4412159" cy="3323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296578" y="1773192"/>
            <a:ext cx="6541402" cy="32885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13108" y="1789177"/>
            <a:ext cx="4396152" cy="749065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105" y="4976950"/>
            <a:ext cx="8358848" cy="10647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40926" y="5408023"/>
            <a:ext cx="1306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6354" y="5937204"/>
            <a:ext cx="1254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05" y="2467982"/>
            <a:ext cx="8106392" cy="418536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8669819" y="2830158"/>
            <a:ext cx="4213272" cy="827442"/>
          </a:xfrm>
        </p:spPr>
        <p:txBody>
          <a:bodyPr>
            <a:normAutofit fontScale="90000"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10" y="510284"/>
            <a:ext cx="8640884" cy="17131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749040" y="1137243"/>
            <a:ext cx="2416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83280" y="1959429"/>
            <a:ext cx="1750423" cy="13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8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217" y="1105966"/>
            <a:ext cx="7997897" cy="550819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8823460" y="2947725"/>
            <a:ext cx="3952015" cy="653248"/>
          </a:xfrm>
        </p:spPr>
        <p:txBody>
          <a:bodyPr>
            <a:normAutofit fontScale="90000"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15" y="388144"/>
            <a:ext cx="7027699" cy="717821"/>
          </a:xfrm>
          <a:prstGeom prst="rect">
            <a:avLst/>
          </a:prstGeom>
          <a:noFill/>
          <a:ln w="38100"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3670663" y="966651"/>
            <a:ext cx="12409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5024" y="989379"/>
            <a:ext cx="6420556" cy="4544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5" y="1022098"/>
            <a:ext cx="5329986" cy="452512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37015" y="214170"/>
            <a:ext cx="3989344" cy="700265"/>
          </a:xfrm>
        </p:spPr>
        <p:txBody>
          <a:bodyPr>
            <a:normAutofit fontScale="90000"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450" y="5756498"/>
            <a:ext cx="6177158" cy="552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38" y="5851990"/>
            <a:ext cx="5672705" cy="3361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6805749" y="6191794"/>
            <a:ext cx="901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8274" y="6124574"/>
            <a:ext cx="1332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72" y="464875"/>
            <a:ext cx="10087515" cy="5653677"/>
          </a:xfrm>
          <a:prstGeom prst="rect">
            <a:avLst/>
          </a:prstGeom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8361661" y="2938524"/>
            <a:ext cx="4878926" cy="706381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13463" y="2299063"/>
            <a:ext cx="57345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13463" y="2899954"/>
            <a:ext cx="57345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6709" y="3422469"/>
            <a:ext cx="5891348" cy="2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13954" y="5499463"/>
            <a:ext cx="757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4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05" y="136970"/>
            <a:ext cx="6496386" cy="661428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8605255" y="2831129"/>
            <a:ext cx="4363771" cy="796533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ضوابط طراحی پارکینگ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6761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410</TotalTime>
  <Words>156</Words>
  <Application>Microsoft Office PowerPoint</Application>
  <PresentationFormat>Widescreen</PresentationFormat>
  <Paragraphs>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Eras Bold ITC</vt:lpstr>
      <vt:lpstr>Times New Roman</vt:lpstr>
      <vt:lpstr>Wingdings 3</vt:lpstr>
      <vt:lpstr>Ion</vt:lpstr>
      <vt:lpstr>ضوابط طراحی پارکینگ</vt:lpstr>
      <vt:lpstr>PowerPoint Presentation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ضوابط طراحی پارکینگ</vt:lpstr>
      <vt:lpstr>زیرزمین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</vt:lpstr>
      <vt:lpstr>درپلاک های با عرض بیش از 20 متر احداث 2 درب اتومبیل رو مجاز است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ضوابط پارکینگ</dc:title>
  <dc:creator>Nejati</dc:creator>
  <cp:lastModifiedBy>Nejati</cp:lastModifiedBy>
  <cp:revision>35</cp:revision>
  <dcterms:created xsi:type="dcterms:W3CDTF">2019-01-01T09:11:00Z</dcterms:created>
  <dcterms:modified xsi:type="dcterms:W3CDTF">2019-01-03T05:53:47Z</dcterms:modified>
</cp:coreProperties>
</file>